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1"/>
  </p:notesMasterIdLst>
  <p:sldIdLst>
    <p:sldId id="256" r:id="rId6"/>
    <p:sldId id="289" r:id="rId7"/>
    <p:sldId id="293" r:id="rId8"/>
    <p:sldId id="1682" r:id="rId9"/>
    <p:sldId id="1689" r:id="rId10"/>
    <p:sldId id="1690" r:id="rId11"/>
    <p:sldId id="1683" r:id="rId12"/>
    <p:sldId id="296" r:id="rId13"/>
    <p:sldId id="297" r:id="rId14"/>
    <p:sldId id="298" r:id="rId15"/>
    <p:sldId id="1686" r:id="rId16"/>
    <p:sldId id="286" r:id="rId17"/>
    <p:sldId id="310" r:id="rId18"/>
    <p:sldId id="290" r:id="rId19"/>
    <p:sldId id="275" r:id="rId20"/>
    <p:sldId id="311" r:id="rId21"/>
    <p:sldId id="291" r:id="rId22"/>
    <p:sldId id="313" r:id="rId23"/>
    <p:sldId id="1687" r:id="rId24"/>
    <p:sldId id="315" r:id="rId25"/>
    <p:sldId id="257" r:id="rId26"/>
    <p:sldId id="258" r:id="rId27"/>
    <p:sldId id="340" r:id="rId28"/>
    <p:sldId id="342" r:id="rId29"/>
    <p:sldId id="341" r:id="rId30"/>
    <p:sldId id="259" r:id="rId31"/>
    <p:sldId id="260" r:id="rId32"/>
    <p:sldId id="264" r:id="rId33"/>
    <p:sldId id="265" r:id="rId34"/>
    <p:sldId id="270" r:id="rId35"/>
    <p:sldId id="273" r:id="rId36"/>
    <p:sldId id="287" r:id="rId37"/>
    <p:sldId id="323" r:id="rId38"/>
    <p:sldId id="281" r:id="rId39"/>
    <p:sldId id="272" r:id="rId40"/>
    <p:sldId id="261" r:id="rId41"/>
    <p:sldId id="324" r:id="rId42"/>
    <p:sldId id="292" r:id="rId43"/>
    <p:sldId id="308" r:id="rId44"/>
    <p:sldId id="325" r:id="rId45"/>
    <p:sldId id="312" r:id="rId46"/>
    <p:sldId id="326" r:id="rId47"/>
    <p:sldId id="327" r:id="rId48"/>
    <p:sldId id="314" r:id="rId49"/>
    <p:sldId id="316" r:id="rId50"/>
    <p:sldId id="320" r:id="rId51"/>
    <p:sldId id="343" r:id="rId52"/>
    <p:sldId id="328" r:id="rId53"/>
    <p:sldId id="317" r:id="rId54"/>
    <p:sldId id="321" r:id="rId55"/>
    <p:sldId id="331" r:id="rId56"/>
    <p:sldId id="318" r:id="rId57"/>
    <p:sldId id="322" r:id="rId58"/>
    <p:sldId id="329" r:id="rId59"/>
    <p:sldId id="288" r:id="rId60"/>
    <p:sldId id="330" r:id="rId61"/>
    <p:sldId id="332" r:id="rId62"/>
    <p:sldId id="267" r:id="rId63"/>
    <p:sldId id="333" r:id="rId64"/>
    <p:sldId id="336" r:id="rId65"/>
    <p:sldId id="334" r:id="rId66"/>
    <p:sldId id="299" r:id="rId67"/>
    <p:sldId id="337" r:id="rId68"/>
    <p:sldId id="1688" r:id="rId69"/>
    <p:sldId id="278" r:id="rId70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CD929-E051-A241-A948-24929D7F8D14}" v="11" dt="2022-04-05T21:04:05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41"/>
    <p:restoredTop sz="94687"/>
  </p:normalViewPr>
  <p:slideViewPr>
    <p:cSldViewPr>
      <p:cViewPr varScale="1">
        <p:scale>
          <a:sx n="76" d="100"/>
          <a:sy n="76" d="100"/>
        </p:scale>
        <p:origin x="216" y="4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843CD929-E051-A241-A948-24929D7F8D14}"/>
    <pc:docChg chg="modSld">
      <pc:chgData name="Andrea Vandin" userId="a434106a-4c3d-40a3-9adb-661b1e7b96ad" providerId="ADAL" clId="{843CD929-E051-A241-A948-24929D7F8D14}" dt="2022-04-06T03:37:34.280" v="3" actId="1036"/>
      <pc:docMkLst>
        <pc:docMk/>
      </pc:docMkLst>
      <pc:sldChg chg="modSp mod">
        <pc:chgData name="Andrea Vandin" userId="a434106a-4c3d-40a3-9adb-661b1e7b96ad" providerId="ADAL" clId="{843CD929-E051-A241-A948-24929D7F8D14}" dt="2022-04-06T03:37:34.280" v="3" actId="1036"/>
        <pc:sldMkLst>
          <pc:docMk/>
          <pc:sldMk cId="2294863909" sldId="1682"/>
        </pc:sldMkLst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IT staff extracts history logs (from the Enterprise Resource Planning system, ERP)</a:t>
            </a:r>
          </a:p>
          <a:p>
            <a:pPr marL="0" indent="0" eaLnBrk="1" hangingPunct="1"/>
            <a:endParaRPr lang="en-US" altLang="en-IT" sz="2000"/>
          </a:p>
          <a:p>
            <a:pPr marL="0" indent="0" eaLnBrk="1" hangingPunct="1"/>
            <a:r>
              <a:rPr lang="en-US" altLang="en-IT"/>
              <a:t>CSV file is the starting point for our session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87038" y="4430713"/>
            <a:ext cx="0" cy="94297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25" y="5562600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216650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Open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/>
              <a:t>You can see information about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Pages>0</Pages>
  <Words>1761</Words>
  <Characters>0</Characters>
  <Application>Microsoft Macintosh PowerPoint</Application>
  <PresentationFormat>Custom</PresentationFormat>
  <Lines>0</Lines>
  <Paragraphs>245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dcterms:created xsi:type="dcterms:W3CDTF">2013-07-26T13:26:04Z</dcterms:created>
  <dcterms:modified xsi:type="dcterms:W3CDTF">2022-04-06T03:37:34Z</dcterms:modified>
</cp:coreProperties>
</file>